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Attendance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Streamlining Classroom Management with Real-Time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6641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Ready for Demo</a:t>
            </a:r>
            <a:endParaRPr lang="en-US" sz="8900" dirty="0"/>
          </a:p>
        </p:txBody>
      </p:sp>
      <p:sp>
        <p:nvSpPr>
          <p:cNvPr id="4" name="Shape 1"/>
          <p:cNvSpPr/>
          <p:nvPr/>
        </p:nvSpPr>
        <p:spPr>
          <a:xfrm>
            <a:off x="793790" y="5364480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621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Project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611219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 our deployed application at [your-deployment-url.com]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64480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4256" y="5621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Source Code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4256" y="611219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our repository on GitHub at [your-github-url]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64480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7427" y="5621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7427" y="61121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We're ready to answer your questions and showcase the system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19539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Methods Waste Time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272790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attendance systems consume precious class time and introduce human error. Paper sheets get lost, handwriting is illegible, and data entry takes minutes that could be spent teaching.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5427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Students forget to sign in, teachers duplicate entries, and tracking becomes a logistical nightmare by semester's end.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654010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Solution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1635323"/>
            <a:ext cx="7634526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web-based Single Page Application that transforms attendance tracking into a seamless, automated experience. Built with modern technology for maximum speed and security.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4737" y="2875359"/>
            <a:ext cx="3714750" cy="2415897"/>
          </a:xfrm>
          <a:prstGeom prst="roundRect">
            <a:avLst>
              <a:gd name="adj" fmla="val 1339"/>
            </a:avLst>
          </a:prstGeom>
          <a:solidFill>
            <a:srgbClr val="404245"/>
          </a:solidFill>
          <a:ln/>
        </p:spPr>
      </p:sp>
      <p:sp>
        <p:nvSpPr>
          <p:cNvPr id="6" name="Shape 3"/>
          <p:cNvSpPr/>
          <p:nvPr/>
        </p:nvSpPr>
        <p:spPr>
          <a:xfrm>
            <a:off x="970359" y="3090982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239" y="3268742"/>
            <a:ext cx="291108" cy="2911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0359" y="394275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Lightning Fast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70359" y="4402693"/>
            <a:ext cx="3283506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30 students in under 10 seconds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4394" y="2875359"/>
            <a:ext cx="3714869" cy="2415897"/>
          </a:xfrm>
          <a:prstGeom prst="roundRect">
            <a:avLst>
              <a:gd name="adj" fmla="val 1339"/>
            </a:avLst>
          </a:prstGeom>
          <a:solidFill>
            <a:srgbClr val="404245"/>
          </a:solidFill>
          <a:ln/>
        </p:spPr>
      </p:sp>
      <p:sp>
        <p:nvSpPr>
          <p:cNvPr id="11" name="Shape 7"/>
          <p:cNvSpPr/>
          <p:nvPr/>
        </p:nvSpPr>
        <p:spPr>
          <a:xfrm>
            <a:off x="4890016" y="3090982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482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95" y="3268742"/>
            <a:ext cx="291108" cy="2911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90016" y="394275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Access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4890016" y="4402693"/>
            <a:ext cx="3283625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Role-based authentication prevents fraud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54737" y="5496163"/>
            <a:ext cx="7634526" cy="2079427"/>
          </a:xfrm>
          <a:prstGeom prst="roundRect">
            <a:avLst>
              <a:gd name="adj" fmla="val 1556"/>
            </a:avLst>
          </a:prstGeom>
          <a:solidFill>
            <a:srgbClr val="404245"/>
          </a:solidFill>
          <a:ln/>
        </p:spPr>
      </p:sp>
      <p:sp>
        <p:nvSpPr>
          <p:cNvPr id="16" name="Shape 11"/>
          <p:cNvSpPr/>
          <p:nvPr/>
        </p:nvSpPr>
        <p:spPr>
          <a:xfrm>
            <a:off x="970359" y="5711785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482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239" y="5889546"/>
            <a:ext cx="291108" cy="29110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0359" y="656355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Analytics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970359" y="7023497"/>
            <a:ext cx="7203281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dashboards reveal patterns instantly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6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2101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3429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1817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Admins, teachers, and students each have tailored dashboards with appropriate permissions and views.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2210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57342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Database Sync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1817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Instant updates ensure everyone sees current attendance status without refreshing pages or waiting.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2210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Anti-Fraud 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06384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Unique session codes and QR validation prevent proxy attendance and ensure authenticity.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2210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57342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Analytics Dashboard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181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Graphs and charts transform raw data into actionable insights at a glance.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1904762"/>
            <a:ext cx="4531876" cy="5468898"/>
          </a:xfrm>
          <a:prstGeom prst="roundRect">
            <a:avLst>
              <a:gd name="adj" fmla="val 751"/>
            </a:avLst>
          </a:prstGeom>
          <a:solidFill>
            <a:srgbClr val="84482D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131576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Built with Modern Tech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2712720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Production-ready stack using industry standards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559981" y="2159913"/>
            <a:ext cx="4028599" cy="2547342"/>
          </a:xfrm>
          <a:prstGeom prst="roundRect">
            <a:avLst>
              <a:gd name="adj" fmla="val 5743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529501" y="2159913"/>
            <a:ext cx="121920" cy="2547342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8" name="Text 6"/>
          <p:cNvSpPr/>
          <p:nvPr/>
        </p:nvSpPr>
        <p:spPr>
          <a:xfrm>
            <a:off x="5908715" y="241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 18+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908715" y="2998351"/>
            <a:ext cx="34225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Component-based architecture with hooks for state management and dynamic UI rendering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815393" y="2159913"/>
            <a:ext cx="4028718" cy="2547342"/>
          </a:xfrm>
          <a:prstGeom prst="roundRect">
            <a:avLst>
              <a:gd name="adj" fmla="val 5743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9784913" y="2159913"/>
            <a:ext cx="121920" cy="2547342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2" name="Text 10"/>
          <p:cNvSpPr/>
          <p:nvPr/>
        </p:nvSpPr>
        <p:spPr>
          <a:xfrm>
            <a:off x="10164128" y="241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Tailwind CSS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164128" y="2998351"/>
            <a:ext cx="3422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Utility-first framework enabling rapid, responsive design with modern aesthetics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5559981" y="4934069"/>
            <a:ext cx="4028599" cy="2184440"/>
          </a:xfrm>
          <a:prstGeom prst="roundRect">
            <a:avLst>
              <a:gd name="adj" fmla="val 669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529501" y="4934069"/>
            <a:ext cx="121920" cy="218444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6" name="Text 14"/>
          <p:cNvSpPr/>
          <p:nvPr/>
        </p:nvSpPr>
        <p:spPr>
          <a:xfrm>
            <a:off x="5908715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Vite Build Tool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908715" y="5772507"/>
            <a:ext cx="34225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Lightning-fast development server and optimized production builds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815393" y="4934069"/>
            <a:ext cx="4028718" cy="2184440"/>
          </a:xfrm>
          <a:prstGeom prst="roundRect">
            <a:avLst>
              <a:gd name="adj" fmla="val 669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784913" y="4934069"/>
            <a:ext cx="121920" cy="218444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0" name="Text 18"/>
          <p:cNvSpPr/>
          <p:nvPr/>
        </p:nvSpPr>
        <p:spPr>
          <a:xfrm>
            <a:off x="10164128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Hosting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164128" y="5772507"/>
            <a:ext cx="3422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Scalable infrastructure with global CDN for zero-latency access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609481"/>
            <a:ext cx="461164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 User Flow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135499" y="1762601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404245"/>
          </a:solidFill>
          <a:ln/>
        </p:spPr>
      </p:sp>
      <p:sp>
        <p:nvSpPr>
          <p:cNvPr id="4" name="Shape 2"/>
          <p:cNvSpPr/>
          <p:nvPr/>
        </p:nvSpPr>
        <p:spPr>
          <a:xfrm>
            <a:off x="951071" y="1641515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40424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9422" y="1779865"/>
            <a:ext cx="276701" cy="2767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54493" y="1670328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Login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54493" y="2048589"/>
            <a:ext cx="1202483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Authenticate with credentials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412200" y="3019425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404245"/>
          </a:solidFill>
          <a:ln/>
        </p:spPr>
      </p:sp>
      <p:sp>
        <p:nvSpPr>
          <p:cNvPr id="9" name="Shape 6"/>
          <p:cNvSpPr/>
          <p:nvPr/>
        </p:nvSpPr>
        <p:spPr>
          <a:xfrm>
            <a:off x="1227773" y="2898338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40424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6123" y="3036689"/>
            <a:ext cx="276701" cy="2767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31194" y="2927152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Create Session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931194" y="3305413"/>
            <a:ext cx="1174813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Set class details and time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688902" y="4276249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404245"/>
          </a:solidFill>
          <a:ln/>
        </p:spPr>
      </p:sp>
      <p:sp>
        <p:nvSpPr>
          <p:cNvPr id="14" name="Shape 10"/>
          <p:cNvSpPr/>
          <p:nvPr/>
        </p:nvSpPr>
        <p:spPr>
          <a:xfrm>
            <a:off x="1504474" y="4155162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40424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2824" y="4293513"/>
            <a:ext cx="276701" cy="27670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07895" y="4183975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 Code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2207895" y="4562237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Launch unique session identifier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965603" y="5533072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404245"/>
          </a:solidFill>
          <a:ln/>
        </p:spPr>
      </p:sp>
      <p:sp>
        <p:nvSpPr>
          <p:cNvPr id="19" name="Shape 14"/>
          <p:cNvSpPr/>
          <p:nvPr/>
        </p:nvSpPr>
        <p:spPr>
          <a:xfrm>
            <a:off x="1781175" y="5411986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40424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9526" y="5550337"/>
            <a:ext cx="276701" cy="2767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484596" y="5440799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 Live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484596" y="5819061"/>
            <a:ext cx="1119473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Watch attendance count update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688902" y="6789896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404245"/>
          </a:solidFill>
          <a:ln/>
        </p:spPr>
      </p:sp>
      <p:sp>
        <p:nvSpPr>
          <p:cNvPr id="24" name="Shape 18"/>
          <p:cNvSpPr/>
          <p:nvPr/>
        </p:nvSpPr>
        <p:spPr>
          <a:xfrm>
            <a:off x="1504474" y="6668810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404245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2824" y="6807160"/>
            <a:ext cx="276701" cy="27670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207895" y="6697623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Close Session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2207895" y="7075884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Finalize and save records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59963"/>
            <a:ext cx="547794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Student Experience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1873687"/>
            <a:ext cx="4236244" cy="8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Simple Three-Step Process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6882" y="2907030"/>
            <a:ext cx="4236244" cy="206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 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your student account with your credentials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Enter code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scan the QR displayed in class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Confirm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success and view your personal attendance history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882" y="5165318"/>
            <a:ext cx="4236244" cy="206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Mobile-optimized interface works seamlessly on phones, tablets, and desktops. Students receive instant confirmation and can track their own attendance patterns throughout the semester.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336" y="2256830"/>
            <a:ext cx="8325683" cy="4717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Sets Us Apart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84482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Zero-Latency Updates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Changes appear instantly across all devices without manual refresh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BE6841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Mobile-First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for smartphones and tablets used by students daily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5035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Paperless System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Eliminate paper waste while reducing costs and environmental impact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1763" y="952143"/>
            <a:ext cx="4053126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Roadmap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763" y="2433876"/>
            <a:ext cx="7132915" cy="40419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57824" y="1762720"/>
            <a:ext cx="16204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9257824" y="2015371"/>
            <a:ext cx="3658195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9257824" y="2142053"/>
            <a:ext cx="237684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Geo-Fencing Integration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257824" y="2511147"/>
            <a:ext cx="3658195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Automatically verify student location using GPS coordinates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257824" y="3193375"/>
            <a:ext cx="16204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9257824" y="3446026"/>
            <a:ext cx="3658195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9257824" y="3572708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Face Recognition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257824" y="3941802"/>
            <a:ext cx="3658195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Biometric authentication for ultimate fraud prevention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257824" y="4624030"/>
            <a:ext cx="16204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9257824" y="4876681"/>
            <a:ext cx="3658195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9257824" y="5003363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Export Capabilities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257824" y="5372457"/>
            <a:ext cx="3658195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 reports in Excel, PDF, or CSV formats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9257824" y="5832277"/>
            <a:ext cx="16204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9257824" y="6084927"/>
            <a:ext cx="3658195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8" name="Text 15"/>
          <p:cNvSpPr/>
          <p:nvPr/>
        </p:nvSpPr>
        <p:spPr>
          <a:xfrm>
            <a:off x="9257824" y="6211610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Integration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257824" y="6580703"/>
            <a:ext cx="3658195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 with LMS platforms like Canvas and Blackboard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2026-02-07T11:14:47Z</dcterms:created>
  <dcterms:modified xsi:type="dcterms:W3CDTF">2026-02-07T11:14:47Z</dcterms:modified>
</cp:coreProperties>
</file>